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6FC"/>
  </p:clrMru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10/21/2010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10/21/2010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5byte.ru/10/0030.php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260648"/>
            <a:ext cx="6172200" cy="1894362"/>
          </a:xfrm>
        </p:spPr>
        <p:txBody>
          <a:bodyPr/>
          <a:lstStyle/>
          <a:p>
            <a:r>
              <a:rPr lang="ru-RU" dirty="0" smtClean="0"/>
              <a:t>Файл и </a:t>
            </a:r>
            <a:r>
              <a:rPr lang="ru-RU" dirty="0" smtClean="0"/>
              <a:t>ф</a:t>
            </a:r>
            <a:r>
              <a:rPr lang="ru-RU" dirty="0" smtClean="0"/>
              <a:t>айловые системы</a:t>
            </a:r>
            <a:endParaRPr lang="ru-RU" dirty="0"/>
          </a:p>
        </p:txBody>
      </p:sp>
      <p:pic>
        <p:nvPicPr>
          <p:cNvPr id="19458" name="Picture 2" descr="http://im2-tub.yandex.net/i?id=60687530-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76937"/>
            <a:ext cx="4928567" cy="3688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95536" y="0"/>
            <a:ext cx="766834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Файлы и файловая система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54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Все программы и данные хранятся в долговременной (внешней) памяти компьютера в виде файлов.</a:t>
            </a:r>
          </a:p>
          <a:p>
            <a:pPr marL="0" marR="0" lvl="0" indent="254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Файл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- это определенное количество информации (программа или данные), имеющее имя и хранящееся в долговременной (внешней) памяти.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54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Имя файла.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Имя файла состоит из двух частей, разделенных точкой: собственно имя файла и расширение, определяющее его тип (программа, данные и так далее). Собственно имя файлу дает пользователь, а тип файла обычно задается программой автоматически при его создании </a:t>
            </a:r>
          </a:p>
        </p:txBody>
      </p:sp>
      <p:pic>
        <p:nvPicPr>
          <p:cNvPr id="6147" name="Picture 3" descr="http://im6-tub.yandex.net/i?id=62253514-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825470"/>
            <a:ext cx="1800200" cy="2032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3728" y="0"/>
            <a:ext cx="70202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различных операционных системах существуют различные форматы имен файлов. В операционной системе MS-DOS собственно имя файла должно содержать не более 8 букв латинского алфавита, цифр и некоторых специальных знаков, а расширение состоит из трех латинских букв, например: </a:t>
            </a:r>
            <a:r>
              <a:rPr lang="ru-RU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proba.txt</a:t>
            </a:r>
            <a:endParaRPr lang="ru-RU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операционной системе </a:t>
            </a:r>
            <a:r>
              <a:rPr lang="ru-RU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Windows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имя файла может иметь длину до 255 символов, причем можно использовать русский алфавит, например: Единицы измерения </a:t>
            </a:r>
            <a:r>
              <a:rPr lang="ru-RU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информации.doc</a:t>
            </a:r>
            <a:endParaRPr lang="ru-RU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122" name="Picture 2" descr="http://im7-tub.yandex.net/i?id=2131967-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633337"/>
            <a:ext cx="2915817" cy="2224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4483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Типы файлов и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расширений:</a:t>
            </a:r>
            <a:endParaRPr lang="ru-RU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620688"/>
          <a:ext cx="9144000" cy="6237313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5863434"/>
                <a:gridCol w="3280566"/>
              </a:tblGrid>
              <a:tr h="96336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Тип файла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Расширения</a:t>
                      </a:r>
                    </a:p>
                  </a:txBody>
                  <a:tcPr marL="0" marR="0" marT="0" marB="0"/>
                </a:tc>
              </a:tr>
              <a:tr h="642245">
                <a:tc>
                  <a:txBody>
                    <a:bodyPr/>
                    <a:lstStyle/>
                    <a:p>
                      <a:pPr algn="ctr"/>
                      <a:r>
                        <a:rPr lang="ru-RU" sz="2400"/>
                        <a:t>Программы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exe, com</a:t>
                      </a:r>
                    </a:p>
                  </a:txBody>
                  <a:tcPr marL="0" marR="0" marT="0" marB="0"/>
                </a:tc>
              </a:tr>
              <a:tr h="642245">
                <a:tc>
                  <a:txBody>
                    <a:bodyPr/>
                    <a:lstStyle/>
                    <a:p>
                      <a:pPr algn="ctr"/>
                      <a:r>
                        <a:rPr lang="ru-RU" sz="2400"/>
                        <a:t>Текстовые файлы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txt, doc</a:t>
                      </a:r>
                    </a:p>
                  </a:txBody>
                  <a:tcPr marL="0" marR="0" marT="0" marB="0"/>
                </a:tc>
              </a:tr>
              <a:tr h="160561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Графические файлы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/>
                        <a:t>bmp</a:t>
                      </a:r>
                      <a:r>
                        <a:rPr lang="ru-RU" sz="2400" dirty="0"/>
                        <a:t>, </a:t>
                      </a:r>
                      <a:r>
                        <a:rPr lang="ru-RU" sz="2400" dirty="0" err="1"/>
                        <a:t>gif</a:t>
                      </a:r>
                      <a:r>
                        <a:rPr lang="ru-RU" sz="2400" dirty="0"/>
                        <a:t>, </a:t>
                      </a:r>
                      <a:r>
                        <a:rPr lang="ru-RU" sz="2400" dirty="0" err="1"/>
                        <a:t>jpg</a:t>
                      </a:r>
                      <a:r>
                        <a:rPr lang="ru-RU" sz="2400" dirty="0"/>
                        <a:t> и др.</a:t>
                      </a:r>
                    </a:p>
                  </a:txBody>
                  <a:tcPr marL="0" marR="0" marT="0" marB="0"/>
                </a:tc>
              </a:tr>
              <a:tr h="802805">
                <a:tc>
                  <a:txBody>
                    <a:bodyPr/>
                    <a:lstStyle/>
                    <a:p>
                      <a:pPr algn="ctr"/>
                      <a:r>
                        <a:rPr lang="ru-RU" sz="2400"/>
                        <a:t>Звуковые файлы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wav, mid</a:t>
                      </a:r>
                    </a:p>
                  </a:txBody>
                  <a:tcPr marL="0" marR="0" marT="0" marB="0"/>
                </a:tc>
              </a:tr>
              <a:tr h="457115">
                <a:tc>
                  <a:txBody>
                    <a:bodyPr/>
                    <a:lstStyle/>
                    <a:p>
                      <a:pPr algn="ctr"/>
                      <a:r>
                        <a:rPr lang="ru-RU" sz="2400"/>
                        <a:t>Видеофайлы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avi</a:t>
                      </a:r>
                      <a:endParaRPr lang="en-US" sz="2400" dirty="0"/>
                    </a:p>
                  </a:txBody>
                  <a:tcPr marL="0" marR="0" marT="0" marB="0"/>
                </a:tc>
              </a:tr>
              <a:tr h="112392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Программы на языках программирования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bas, pas </a:t>
                      </a:r>
                      <a:r>
                        <a:rPr lang="ru-RU" sz="2400" dirty="0"/>
                        <a:t>и др.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7744" y="188640"/>
            <a:ext cx="68762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Файловая система.</a:t>
            </a:r>
            <a:r>
              <a:rPr lang="ru-RU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На каждом носителе информации (гибком, жестком или лазерном диске) может храниться большое количество файлов. Порядок хранения файлов на диске определяется используемой файловой системой.</a:t>
            </a:r>
          </a:p>
          <a:p>
            <a:r>
              <a:rPr lang="ru-RU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Каждый диск разбивается на две области: область хранения файлов и каталог. Каталог содержит имя файла и указание на начало его размещения на диске. Если провести аналогию диска с книгой, то область хранения файлов соответствует ее содержанию, а каталог - оглавлению. Причем книга состоит из страниц, а диск - из </a:t>
            </a:r>
            <a:r>
              <a:rPr lang="ru-RU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секторов.</a:t>
            </a:r>
            <a:endParaRPr lang="ru-RU" sz="2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http://im7-tub.yandex.net/i?id=29567304-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195737" cy="2780928"/>
          </a:xfrm>
          <a:prstGeom prst="rect">
            <a:avLst/>
          </a:prstGeom>
          <a:noFill/>
        </p:spPr>
      </p:pic>
      <p:pic>
        <p:nvPicPr>
          <p:cNvPr id="2052" name="Picture 4" descr="http://im2-tub.yandex.net/i?id=34274606-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575856"/>
            <a:ext cx="1331640" cy="1282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2636912"/>
            <a:ext cx="8396850" cy="923330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Спасибо за внимание!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2">
      <a:dk1>
        <a:srgbClr val="AB73D5"/>
      </a:dk1>
      <a:lt1>
        <a:srgbClr val="C7A2E3"/>
      </a:lt1>
      <a:dk2>
        <a:srgbClr val="542378"/>
      </a:dk2>
      <a:lt2>
        <a:srgbClr val="CBBAFC"/>
      </a:lt2>
      <a:accent1>
        <a:srgbClr val="FFCDE6"/>
      </a:accent1>
      <a:accent2>
        <a:srgbClr val="6EF287"/>
      </a:accent2>
      <a:accent3>
        <a:srgbClr val="FF0000"/>
      </a:accent3>
      <a:accent4>
        <a:srgbClr val="F4F494"/>
      </a:accent4>
      <a:accent5>
        <a:srgbClr val="AB73D5"/>
      </a:accent5>
      <a:accent6>
        <a:srgbClr val="C7A2E3"/>
      </a:accent6>
      <a:hlink>
        <a:srgbClr val="E3D0F1"/>
      </a:hlink>
      <a:folHlink>
        <a:srgbClr val="8261F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</TotalTime>
  <Words>296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Файл и файловые системы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Файл и файловые системы</dc:title>
  <dc:creator>Юля</dc:creator>
  <cp:lastModifiedBy>Юля</cp:lastModifiedBy>
  <cp:revision>3</cp:revision>
  <dcterms:created xsi:type="dcterms:W3CDTF">2010-10-21T12:10:22Z</dcterms:created>
  <dcterms:modified xsi:type="dcterms:W3CDTF">2010-10-21T12:35:22Z</dcterms:modified>
</cp:coreProperties>
</file>